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71" autoAdjust="0"/>
    <p:restoredTop sz="94660"/>
  </p:normalViewPr>
  <p:slideViewPr>
    <p:cSldViewPr snapToGrid="0">
      <p:cViewPr>
        <p:scale>
          <a:sx n="137" d="100"/>
          <a:sy n="137" d="100"/>
        </p:scale>
        <p:origin x="194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Theresa Dietinger" userId="e24fb6068b9f4403" providerId="LiveId" clId="{C53E2E6B-64F6-4AD5-ABC0-005BD88F4D69}"/>
    <pc:docChg chg="undo custSel modSld">
      <pc:chgData name="Theresa Dietinger" userId="e24fb6068b9f4403" providerId="LiveId" clId="{C53E2E6B-64F6-4AD5-ABC0-005BD88F4D69}" dt="2019-05-14T12:33:06.650" v="72" actId="27636"/>
      <pc:docMkLst>
        <pc:docMk/>
      </pc:docMkLst>
      <pc:sldChg chg="modSp">
        <pc:chgData name="Theresa Dietinger" userId="e24fb6068b9f4403" providerId="LiveId" clId="{C53E2E6B-64F6-4AD5-ABC0-005BD88F4D69}" dt="2019-05-14T12:33:06.650" v="72" actId="27636"/>
        <pc:sldMkLst>
          <pc:docMk/>
          <pc:sldMk cId="2263803245" sldId="275"/>
        </pc:sldMkLst>
        <pc:spChg chg="mod">
          <ac:chgData name="Theresa Dietinger" userId="e24fb6068b9f4403" providerId="LiveId" clId="{C53E2E6B-64F6-4AD5-ABC0-005BD88F4D69}" dt="2019-05-14T12:33:06.650" v="72" actId="27636"/>
          <ac:spMkLst>
            <pc:docMk/>
            <pc:sldMk cId="2263803245" sldId="275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28:50.091" v="31" actId="27636"/>
        <pc:sldMkLst>
          <pc:docMk/>
          <pc:sldMk cId="3389896924" sldId="276"/>
        </pc:sldMkLst>
        <pc:spChg chg="mod">
          <ac:chgData name="Theresa Dietinger" userId="e24fb6068b9f4403" providerId="LiveId" clId="{C53E2E6B-64F6-4AD5-ABC0-005BD88F4D69}" dt="2019-05-14T12:28:50.091" v="31" actId="27636"/>
          <ac:spMkLst>
            <pc:docMk/>
            <pc:sldMk cId="3389896924" sldId="276"/>
            <ac:spMk id="3" creationId="{EA2A1B17-D573-CB49-83A2-B5A9C56979AF}"/>
          </ac:spMkLst>
        </pc:spChg>
        <pc:graphicFrameChg chg="mod">
          <ac:chgData name="Theresa Dietinger" userId="e24fb6068b9f4403" providerId="LiveId" clId="{C53E2E6B-64F6-4AD5-ABC0-005BD88F4D69}" dt="2019-05-14T12:26:47.243" v="5" actId="403"/>
          <ac:graphicFrameMkLst>
            <pc:docMk/>
            <pc:sldMk cId="3389896924" sldId="276"/>
            <ac:graphicFrameMk id="4" creationId="{1FB4125E-E0BB-1049-A56D-A2793DC74C5D}"/>
          </ac:graphicFrameMkLst>
        </pc:graphicFrameChg>
      </pc:sldChg>
      <pc:sldChg chg="modSp">
        <pc:chgData name="Theresa Dietinger" userId="e24fb6068b9f4403" providerId="LiveId" clId="{C53E2E6B-64F6-4AD5-ABC0-005BD88F4D69}" dt="2019-05-14T12:29:09.069" v="34" actId="403"/>
        <pc:sldMkLst>
          <pc:docMk/>
          <pc:sldMk cId="3205247532" sldId="277"/>
        </pc:sldMkLst>
        <pc:spChg chg="mod">
          <ac:chgData name="Theresa Dietinger" userId="e24fb6068b9f4403" providerId="LiveId" clId="{C53E2E6B-64F6-4AD5-ABC0-005BD88F4D69}" dt="2019-05-14T12:29:09.069" v="34" actId="403"/>
          <ac:spMkLst>
            <pc:docMk/>
            <pc:sldMk cId="3205247532" sldId="277"/>
            <ac:spMk id="3" creationId="{453A2056-AA3D-B44B-8A6A-62F6675C8248}"/>
          </ac:spMkLst>
        </pc:spChg>
        <pc:graphicFrameChg chg="mod">
          <ac:chgData name="Theresa Dietinger" userId="e24fb6068b9f4403" providerId="LiveId" clId="{C53E2E6B-64F6-4AD5-ABC0-005BD88F4D69}" dt="2019-05-14T12:27:11.981" v="11" actId="403"/>
          <ac:graphicFrameMkLst>
            <pc:docMk/>
            <pc:sldMk cId="3205247532" sldId="277"/>
            <ac:graphicFrameMk id="4" creationId="{7133E18E-714D-E94A-A91F-0A16FEBFE9A6}"/>
          </ac:graphicFrameMkLst>
        </pc:graphicFrameChg>
      </pc:sldChg>
      <pc:sldChg chg="modSp">
        <pc:chgData name="Theresa Dietinger" userId="e24fb6068b9f4403" providerId="LiveId" clId="{C53E2E6B-64F6-4AD5-ABC0-005BD88F4D69}" dt="2019-05-14T12:29:46.720" v="36" actId="14100"/>
        <pc:sldMkLst>
          <pc:docMk/>
          <pc:sldMk cId="1056259941" sldId="296"/>
        </pc:sldMkLst>
        <pc:spChg chg="mod">
          <ac:chgData name="Theresa Dietinger" userId="e24fb6068b9f4403" providerId="LiveId" clId="{C53E2E6B-64F6-4AD5-ABC0-005BD88F4D69}" dt="2019-05-14T12:29:46.720" v="36" actId="14100"/>
          <ac:spMkLst>
            <pc:docMk/>
            <pc:sldMk cId="1056259941" sldId="296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29:38.614" v="35" actId="14100"/>
        <pc:sldMkLst>
          <pc:docMk/>
          <pc:sldMk cId="854726865" sldId="297"/>
        </pc:sldMkLst>
        <pc:spChg chg="mod">
          <ac:chgData name="Theresa Dietinger" userId="e24fb6068b9f4403" providerId="LiveId" clId="{C53E2E6B-64F6-4AD5-ABC0-005BD88F4D69}" dt="2019-05-14T12:29:38.614" v="35" actId="14100"/>
          <ac:spMkLst>
            <pc:docMk/>
            <pc:sldMk cId="854726865" sldId="297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30:00.915" v="37" actId="14100"/>
        <pc:sldMkLst>
          <pc:docMk/>
          <pc:sldMk cId="1210304178" sldId="298"/>
        </pc:sldMkLst>
        <pc:spChg chg="mod">
          <ac:chgData name="Theresa Dietinger" userId="e24fb6068b9f4403" providerId="LiveId" clId="{C53E2E6B-64F6-4AD5-ABC0-005BD88F4D69}" dt="2019-05-14T12:30:00.915" v="37" actId="14100"/>
          <ac:spMkLst>
            <pc:docMk/>
            <pc:sldMk cId="1210304178" sldId="298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30:34.612" v="41" actId="14100"/>
        <pc:sldMkLst>
          <pc:docMk/>
          <pc:sldMk cId="3365295412" sldId="300"/>
        </pc:sldMkLst>
        <pc:picChg chg="mod">
          <ac:chgData name="Theresa Dietinger" userId="e24fb6068b9f4403" providerId="LiveId" clId="{C53E2E6B-64F6-4AD5-ABC0-005BD88F4D69}" dt="2019-05-14T12:30:34.612" v="41" actId="14100"/>
          <ac:picMkLst>
            <pc:docMk/>
            <pc:sldMk cId="3365295412" sldId="300"/>
            <ac:picMk id="9" creationId="{6ABE730A-E990-CB44-8288-24C884FE2AA4}"/>
          </ac:picMkLst>
        </pc:picChg>
      </pc:sldChg>
      <pc:sldChg chg="modSp">
        <pc:chgData name="Theresa Dietinger" userId="e24fb6068b9f4403" providerId="LiveId" clId="{C53E2E6B-64F6-4AD5-ABC0-005BD88F4D69}" dt="2019-05-14T12:31:29.323" v="58" actId="1076"/>
        <pc:sldMkLst>
          <pc:docMk/>
          <pc:sldMk cId="1246817152" sldId="301"/>
        </pc:sldMkLst>
        <pc:spChg chg="mod">
          <ac:chgData name="Theresa Dietinger" userId="e24fb6068b9f4403" providerId="LiveId" clId="{C53E2E6B-64F6-4AD5-ABC0-005BD88F4D69}" dt="2019-05-14T12:31:20.304" v="56" actId="14100"/>
          <ac:spMkLst>
            <pc:docMk/>
            <pc:sldMk cId="1246817152" sldId="301"/>
            <ac:spMk id="3" creationId="{63EAD1FA-4EBC-7840-A6CA-E8768F7E87A7}"/>
          </ac:spMkLst>
        </pc:spChg>
        <pc:picChg chg="mod">
          <ac:chgData name="Theresa Dietinger" userId="e24fb6068b9f4403" providerId="LiveId" clId="{C53E2E6B-64F6-4AD5-ABC0-005BD88F4D69}" dt="2019-05-14T12:31:29.323" v="58" actId="1076"/>
          <ac:picMkLst>
            <pc:docMk/>
            <pc:sldMk cId="1246817152" sldId="301"/>
            <ac:picMk id="7" creationId="{78CD0FDA-C18F-504B-914A-A1C8CC01E711}"/>
          </ac:picMkLst>
        </pc:picChg>
      </pc:sldChg>
      <pc:sldChg chg="modSp">
        <pc:chgData name="Theresa Dietinger" userId="e24fb6068b9f4403" providerId="LiveId" clId="{C53E2E6B-64F6-4AD5-ABC0-005BD88F4D69}" dt="2019-05-14T12:32:12.139" v="67" actId="403"/>
        <pc:sldMkLst>
          <pc:docMk/>
          <pc:sldMk cId="1886799691" sldId="304"/>
        </pc:sldMkLst>
        <pc:spChg chg="mod">
          <ac:chgData name="Theresa Dietinger" userId="e24fb6068b9f4403" providerId="LiveId" clId="{C53E2E6B-64F6-4AD5-ABC0-005BD88F4D69}" dt="2019-05-14T12:32:12.139" v="67" actId="403"/>
          <ac:spMkLst>
            <pc:docMk/>
            <pc:sldMk cId="1886799691" sldId="304"/>
            <ac:spMk id="3" creationId="{63EAD1FA-4EBC-7840-A6CA-E8768F7E87A7}"/>
          </ac:spMkLst>
        </pc:spChg>
      </pc:sldChg>
      <pc:sldChg chg="modSp">
        <pc:chgData name="Theresa Dietinger" userId="e24fb6068b9f4403" providerId="LiveId" clId="{C53E2E6B-64F6-4AD5-ABC0-005BD88F4D69}" dt="2019-05-14T12:32:26.196" v="70" actId="403"/>
        <pc:sldMkLst>
          <pc:docMk/>
          <pc:sldMk cId="1441181678" sldId="305"/>
        </pc:sldMkLst>
        <pc:spChg chg="mod">
          <ac:chgData name="Theresa Dietinger" userId="e24fb6068b9f4403" providerId="LiveId" clId="{C53E2E6B-64F6-4AD5-ABC0-005BD88F4D69}" dt="2019-05-14T12:32:26.196" v="70" actId="403"/>
          <ac:spMkLst>
            <pc:docMk/>
            <pc:sldMk cId="1441181678" sldId="305"/>
            <ac:spMk id="3" creationId="{63EAD1FA-4EBC-7840-A6CA-E8768F7E87A7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1:18:08.397" v="8" actId="2696"/>
      <pc:docMkLst>
        <pc:docMk/>
      </pc:docMkLst>
      <pc:sldChg chg="del">
        <pc:chgData name="Mathias Gsell" userId="3fe90233-1a8e-4853-8871-154a3158a71b" providerId="ADAL" clId="{A8C6D5C8-BCF3-AC43-BE7C-1B024D6E2D3F}" dt="2019-05-13T11:18:08.397" v="8" actId="2696"/>
        <pc:sldMkLst>
          <pc:docMk/>
          <pc:sldMk cId="4161349868" sldId="263"/>
        </pc:sldMkLst>
      </pc:sldChg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del">
        <pc:chgData name="Mathias Gsell" userId="3fe90233-1a8e-4853-8871-154a3158a71b" providerId="ADAL" clId="{A8C6D5C8-BCF3-AC43-BE7C-1B024D6E2D3F}" dt="2019-05-13T11:17:21.650" v="6" actId="2696"/>
        <pc:sldMkLst>
          <pc:docMk/>
          <pc:sldMk cId="507601316" sldId="267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2152784169" sldId="286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008111310" sldId="287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813929958" sldId="288"/>
        </pc:sldMkLst>
      </pc:sldChg>
      <pc:sldChg chg="add">
        <pc:chgData name="Mathias Gsell" userId="3fe90233-1a8e-4853-8871-154a3158a71b" providerId="ADAL" clId="{A8C6D5C8-BCF3-AC43-BE7C-1B024D6E2D3F}" dt="2019-05-13T11:18:06.073" v="7"/>
        <pc:sldMkLst>
          <pc:docMk/>
          <pc:sldMk cId="527760154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Auswahl nicht kann 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49906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180" y="1844986"/>
            <a:ext cx="5876202" cy="317758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Schweregrad: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Schweregrad: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Positivität: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Macintosh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Daniel Lamprecht</cp:lastModifiedBy>
  <cp:revision>11</cp:revision>
  <dcterms:created xsi:type="dcterms:W3CDTF">2019-05-14T10:31:44Z</dcterms:created>
  <dcterms:modified xsi:type="dcterms:W3CDTF">2019-05-14T16:46:03Z</dcterms:modified>
</cp:coreProperties>
</file>